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2" r:id="rId2"/>
    <p:sldId id="309" r:id="rId3"/>
    <p:sldId id="308" r:id="rId4"/>
    <p:sldId id="306" r:id="rId5"/>
    <p:sldId id="292" r:id="rId6"/>
    <p:sldId id="294" r:id="rId7"/>
    <p:sldId id="295" r:id="rId8"/>
    <p:sldId id="297" r:id="rId9"/>
    <p:sldId id="296" r:id="rId10"/>
    <p:sldId id="299" r:id="rId11"/>
    <p:sldId id="298" r:id="rId12"/>
    <p:sldId id="304" r:id="rId13"/>
    <p:sldId id="303" r:id="rId14"/>
    <p:sldId id="310" r:id="rId15"/>
    <p:sldId id="311" r:id="rId16"/>
    <p:sldId id="323" r:id="rId17"/>
    <p:sldId id="313" r:id="rId18"/>
    <p:sldId id="315" r:id="rId19"/>
    <p:sldId id="316" r:id="rId20"/>
    <p:sldId id="324" r:id="rId21"/>
    <p:sldId id="317" r:id="rId22"/>
    <p:sldId id="326" r:id="rId23"/>
    <p:sldId id="318" r:id="rId24"/>
    <p:sldId id="320" r:id="rId25"/>
    <p:sldId id="325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856F0-6A43-43AF-A52A-CF9AE6D052CB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D1356-C4FE-4EAD-A047-89E2DD9395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0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playcast.ru/uploads/2014/11/13/10608668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015" y="363346"/>
            <a:ext cx="2229932" cy="24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www.pngmart.com/files/4/Vintage-Frame-PNG-Photos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3" y="-205720"/>
            <a:ext cx="979376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clipart-library.com/image_gallery/n1208567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5672"/>
            <a:ext cx="325496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7200"/>
            <a:ext cx="7772400" cy="314325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6705600" cy="2514600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Воспитатель:  Огородникова С.Ю.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6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img_user_file_5cf0b7a04121c_9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704426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7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img_user_file_5cf0b7a04121c_9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683260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8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1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9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а\Desktop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1"/>
            <a:ext cx="6411810" cy="48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4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вета\Desktop\krossens_s_otvetom_vod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58674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2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вета\Desktop\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6537678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74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06" y="53926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1522c0978f2945bd0432ccd60a04f88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8702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06" y="53926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image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4286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06" y="53926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image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08702"/>
            <a:ext cx="5753687" cy="43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676398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4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detsad-544432-15792508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90" y="1447800"/>
            <a:ext cx="569741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91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06" y="539261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image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16" y="1219200"/>
            <a:ext cx="567898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света\Desktop\detsad-544432-15792503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5814306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950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создания кроссенса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тематику, общую идею.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9 элементов, имеющих отношение к теме или идее.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Сконцентрировать смысл в одном элементе (центр).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 отличительные черты каждого элемента.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Подобрать изображения, иллюстрирующие элементы.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прямых образов символическими.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Построить ассоциативную связь между образами.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использования кроссенса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определения 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и постановки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организации групповой работы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повторительно-обобщающем занятии;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домашнее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5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Л.Н.Толстой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ребёнок не научился сам ничего творить, то и в жизни он всегда будет только подражать, копировать…»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</a:t>
            </a:r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3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21848"/>
              </p:ext>
            </p:extLst>
          </p:nvPr>
        </p:nvGraphicFramePr>
        <p:xfrm>
          <a:off x="251520" y="116632"/>
          <a:ext cx="60959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11701"/>
              </p:ext>
            </p:extLst>
          </p:nvPr>
        </p:nvGraphicFramePr>
        <p:xfrm>
          <a:off x="251520" y="908720"/>
          <a:ext cx="3456384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Ч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11161"/>
              </p:ext>
            </p:extLst>
          </p:nvPr>
        </p:nvGraphicFramePr>
        <p:xfrm>
          <a:off x="251520" y="1772817"/>
          <a:ext cx="3456384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94"/>
                <a:gridCol w="882098"/>
                <a:gridCol w="864096"/>
                <a:gridCol w="864096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Ы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44508"/>
              </p:ext>
            </p:extLst>
          </p:nvPr>
        </p:nvGraphicFramePr>
        <p:xfrm>
          <a:off x="251521" y="2636912"/>
          <a:ext cx="43204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72151"/>
              </p:ext>
            </p:extLst>
          </p:nvPr>
        </p:nvGraphicFramePr>
        <p:xfrm>
          <a:off x="251520" y="3429001"/>
          <a:ext cx="7416824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792088"/>
                <a:gridCol w="720080"/>
                <a:gridCol w="792088"/>
                <a:gridCol w="792088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Д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В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Ц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56476"/>
              </p:ext>
            </p:extLst>
          </p:nvPr>
        </p:nvGraphicFramePr>
        <p:xfrm>
          <a:off x="251520" y="4293096"/>
          <a:ext cx="4320480" cy="89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</a:tblGrid>
              <a:tr h="89496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В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61693"/>
              </p:ext>
            </p:extLst>
          </p:nvPr>
        </p:nvGraphicFramePr>
        <p:xfrm>
          <a:off x="251520" y="5126320"/>
          <a:ext cx="43204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У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72747"/>
              </p:ext>
            </p:extLst>
          </p:nvPr>
        </p:nvGraphicFramePr>
        <p:xfrm>
          <a:off x="251520" y="5949280"/>
          <a:ext cx="842493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864096"/>
                <a:gridCol w="864096"/>
                <a:gridCol w="792088"/>
                <a:gridCol w="792088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И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rgbClr val="0070C0"/>
                          </a:solidFill>
                        </a:rPr>
                        <a:t>З</a:t>
                      </a:r>
                      <a:endParaRPr lang="ru-RU" sz="4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51520" y="114369"/>
            <a:ext cx="612068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1520" y="908720"/>
            <a:ext cx="612068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1772816"/>
            <a:ext cx="352839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1520" y="2636912"/>
            <a:ext cx="432048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1520" y="3429000"/>
            <a:ext cx="741682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51520" y="4293096"/>
            <a:ext cx="7416824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51520" y="5157192"/>
            <a:ext cx="432048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1520" y="5949280"/>
            <a:ext cx="432048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51520" y="6741368"/>
            <a:ext cx="842493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51520" y="116632"/>
            <a:ext cx="0" cy="662473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79912" y="908720"/>
            <a:ext cx="0" cy="17281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72200" y="116632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572000" y="2636912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68344" y="342900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572000" y="4293096"/>
            <a:ext cx="0" cy="165618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63988" y="5949280"/>
            <a:ext cx="42124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676456" y="5949280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115616" y="116632"/>
            <a:ext cx="0" cy="662473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15716" y="116632"/>
            <a:ext cx="0" cy="662473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43808" y="116632"/>
            <a:ext cx="0" cy="674136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912" y="116632"/>
            <a:ext cx="0" cy="662473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72000" y="116632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36096" y="150137"/>
            <a:ext cx="0" cy="75858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72000" y="342900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72000" y="5949280"/>
            <a:ext cx="0" cy="90872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82166" y="3423181"/>
            <a:ext cx="0" cy="8057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100045" y="3423181"/>
            <a:ext cx="0" cy="80578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876256" y="3429000"/>
            <a:ext cx="0" cy="86409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382166" y="5949280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100045" y="5949280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020272" y="5949280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884368" y="5949280"/>
            <a:ext cx="0" cy="7920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36096" y="116632"/>
            <a:ext cx="0" cy="3350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Кроссенс» как метод развития познавательной инициативы, логического и творческого мышления»</a:t>
            </a:r>
          </a:p>
          <a:p>
            <a:pPr marL="0" indent="0" algn="ctr">
              <a:buNone/>
            </a:pPr>
            <a:endParaRPr lang="ru-RU" sz="4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</a:t>
            </a:r>
            <a:endParaRPr lang="ru-R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света\Desktop\217785c010ce3dacf5868015735ebbc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7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«Кроссенс»</a:t>
            </a:r>
            <a:br>
              <a:rPr lang="ru-RU" sz="4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754563"/>
          </a:xfrm>
        </p:spPr>
        <p:txBody>
          <a:bodyPr/>
          <a:lstStyle/>
          <a:p>
            <a:pPr indent="342900" algn="just">
              <a:buNone/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ассоциативная головоломка нового поколения. Слово «кроссенс» означает  «пересечение смыслов» и придумано по аналогии со словом «кроссворд», которое в переводе с английского языка означает «пересечение слов».</a:t>
            </a:r>
          </a:p>
          <a:p>
            <a:pPr algn="just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955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а\Desktop\e752b9de308607517d64e9254ce25c14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524000"/>
            <a:ext cx="663786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0" y="1371600"/>
            <a:ext cx="61722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743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524000"/>
            <a:ext cx="82296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09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199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Мастер - класс</vt:lpstr>
      <vt:lpstr>Презентация PowerPoint</vt:lpstr>
      <vt:lpstr>Презентация PowerPoint</vt:lpstr>
      <vt:lpstr>Мастер - класс</vt:lpstr>
      <vt:lpstr>Из истории</vt:lpstr>
      <vt:lpstr> Технология «Кроссенс» </vt:lpstr>
      <vt:lpstr>Кроссенс</vt:lpstr>
      <vt:lpstr>Кроссенс</vt:lpstr>
      <vt:lpstr>Презентация PowerPoint</vt:lpstr>
      <vt:lpstr>Кроссенс</vt:lpstr>
      <vt:lpstr>Кроссенс</vt:lpstr>
      <vt:lpstr>Презентация PowerPoint</vt:lpstr>
      <vt:lpstr>Презентация PowerPoint</vt:lpstr>
      <vt:lpstr>Кроссенс</vt:lpstr>
      <vt:lpstr>Кроссенс</vt:lpstr>
      <vt:lpstr>Кроссенс</vt:lpstr>
      <vt:lpstr>Презентация PowerPoint</vt:lpstr>
      <vt:lpstr>Презентация PowerPoint</vt:lpstr>
      <vt:lpstr>Презентация PowerPoint</vt:lpstr>
      <vt:lpstr>Кроссенс</vt:lpstr>
      <vt:lpstr>Презентация PowerPoint</vt:lpstr>
      <vt:lpstr>Кроссенс</vt:lpstr>
      <vt:lpstr> Алгоритм создания кроссенса: </vt:lpstr>
      <vt:lpstr>Этапы использования кроссенса</vt:lpstr>
      <vt:lpstr>     Л.Н.Толстой: «Если ребёнок не научился сам ничего творить, то и в жизни он всегда будет только подражать, копировать…»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света</cp:lastModifiedBy>
  <cp:revision>105</cp:revision>
  <cp:lastPrinted>2019-02-11T05:21:44Z</cp:lastPrinted>
  <dcterms:created xsi:type="dcterms:W3CDTF">2018-09-13T17:37:12Z</dcterms:created>
  <dcterms:modified xsi:type="dcterms:W3CDTF">2023-09-26T21:10:59Z</dcterms:modified>
</cp:coreProperties>
</file>